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187F4A-6923-F64D-B805-D8268D893647}" v="2" dt="2025-10-28T14:54:17.6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76"/>
    <p:restoredTop sz="94694"/>
  </p:normalViewPr>
  <p:slideViewPr>
    <p:cSldViewPr snapToGrid="0" snapToObjects="1">
      <p:cViewPr varScale="1">
        <p:scale>
          <a:sx n="119" d="100"/>
          <a:sy n="119" d="100"/>
        </p:scale>
        <p:origin x="224" y="2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4:54:17.616" v="1"/>
      <pc:docMkLst>
        <pc:docMk/>
      </pc:docMkLst>
      <pc:sldMasterChg chg="setBg">
        <pc:chgData name="Brothers, Jeffrey" userId="6e40b7f0-f92e-4e9a-ad33-0e5d6a61616b" providerId="ADAL" clId="{0D4C7DFF-6A03-55F5-B049-D1EB275DC57B}" dt="2025-10-28T14:54:17.616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923093"/>
            <a:ext cx="8991600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090446"/>
            <a:ext cx="8991600" cy="677108"/>
          </a:xfrm>
        </p:spPr>
        <p:txBody>
          <a:bodyPr anchor="ctr" anchorCtr="0"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5059561"/>
            <a:ext cx="7315200" cy="307777"/>
          </a:xfrm>
        </p:spPr>
        <p:txBody>
          <a:bodyPr anchor="b"/>
          <a:lstStyle>
            <a:lvl1pPr algn="l">
              <a:defRPr sz="2000" b="1" spc="-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923093"/>
            <a:ext cx="8991600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1600201"/>
            <a:ext cx="899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16200" y="635635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5000" y="6356351"/>
            <a:ext cx="330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7000" y="635635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FFCD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D00"/>
        </a:buClr>
        <a:buSzPct val="100000"/>
        <a:buFont typeface="Wingdings" pitchFamily="2" charset="2"/>
        <a:buChar char="§"/>
        <a:defRPr sz="40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4BA2F3-1530-71C5-A9D3-308932FA44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F8C239A-A9A1-44E9-1999-09ECE0E259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1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70907-174B-E6DA-2A35-A5ED1CACC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D903C-1BD8-4334-4302-724BF942C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275EF-010D-D410-64E5-5D2914EB1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E6F660-A50C-BB43-4DA6-649AEF84F9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994BB8-0643-6E80-F4CC-F2CD2AD07A3B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44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BAE4854-7903-A0EB-264C-A2F708A9E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685B832-5E50-674F-D3E8-1F7B39B274A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EB0FE4-E4B5-B16C-5F00-6F25C6A2D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34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18</cp:revision>
  <dcterms:created xsi:type="dcterms:W3CDTF">2017-05-04T22:25:49Z</dcterms:created>
  <dcterms:modified xsi:type="dcterms:W3CDTF">2025-10-28T14:54:26Z</dcterms:modified>
</cp:coreProperties>
</file>